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75D9A-72C1-4F14-91C8-FCA8ABEFC967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71AB7-D3F3-4617-8EF1-4561FFF3C2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1AB7-D3F3-4617-8EF1-4561FFF3C2C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on.org.ua/uploads/posts/2017-10/thumbs/1508825265_zno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3217540" cy="59046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764705"/>
            <a:ext cx="48245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Участь у пробному ЗНО </a:t>
            </a:r>
            <a:r>
              <a:rPr lang="ru-RU" b="1" dirty="0" err="1" smtClean="0">
                <a:solidFill>
                  <a:srgbClr val="00B050"/>
                </a:solidFill>
              </a:rPr>
              <a:t>є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однією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зі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складових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підготовки</a:t>
            </a:r>
            <a:r>
              <a:rPr lang="ru-RU" b="1" dirty="0" smtClean="0">
                <a:solidFill>
                  <a:srgbClr val="00B050"/>
                </a:solidFill>
              </a:rPr>
              <a:t> до </a:t>
            </a:r>
            <a:r>
              <a:rPr lang="ru-RU" b="1" dirty="0" err="1" smtClean="0">
                <a:solidFill>
                  <a:srgbClr val="00B050"/>
                </a:solidFill>
              </a:rPr>
              <a:t>тестування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 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предметних</a:t>
            </a:r>
            <a:r>
              <a:rPr lang="ru-RU" dirty="0" smtClean="0"/>
              <a:t> </a:t>
            </a:r>
            <a:r>
              <a:rPr lang="ru-RU" dirty="0" err="1" smtClean="0"/>
              <a:t>тестів</a:t>
            </a:r>
            <a:r>
              <a:rPr lang="ru-RU" dirty="0" smtClean="0"/>
              <a:t>, </a:t>
            </a:r>
            <a:r>
              <a:rPr lang="ru-RU" dirty="0" err="1" smtClean="0"/>
              <a:t>відповідатимуть</a:t>
            </a:r>
            <a:r>
              <a:rPr lang="ru-RU" dirty="0" smtClean="0"/>
              <a:t> </a:t>
            </a:r>
            <a:r>
              <a:rPr lang="ru-RU" dirty="0" err="1" smtClean="0"/>
              <a:t>програмам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, характеристикам та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сертифікаційних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а процедура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наближеною</a:t>
            </a:r>
            <a:r>
              <a:rPr lang="ru-RU" dirty="0" smtClean="0"/>
              <a:t> до </a:t>
            </a:r>
            <a:r>
              <a:rPr lang="ru-RU" dirty="0" err="1" smtClean="0"/>
              <a:t>процедури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основного ЗНО.</a:t>
            </a:r>
          </a:p>
          <a:p>
            <a:endParaRPr lang="ru-RU" dirty="0" smtClean="0"/>
          </a:p>
          <a:p>
            <a:r>
              <a:rPr lang="ru-RU" b="1" dirty="0" err="1" smtClean="0">
                <a:solidFill>
                  <a:srgbClr val="0070C0"/>
                </a:solidFill>
              </a:rPr>
              <a:t>Зареєструватися</a:t>
            </a:r>
            <a:r>
              <a:rPr lang="ru-RU" b="1" dirty="0" smtClean="0">
                <a:solidFill>
                  <a:srgbClr val="0070C0"/>
                </a:solidFill>
              </a:rPr>
              <a:t> для </a:t>
            </a:r>
            <a:r>
              <a:rPr lang="ru-RU" b="1" dirty="0" err="1" smtClean="0">
                <a:solidFill>
                  <a:srgbClr val="0070C0"/>
                </a:solidFill>
              </a:rPr>
              <a:t>участі</a:t>
            </a:r>
            <a:r>
              <a:rPr lang="ru-RU" b="1" dirty="0" smtClean="0">
                <a:solidFill>
                  <a:srgbClr val="0070C0"/>
                </a:solidFill>
              </a:rPr>
              <a:t> в пробному </a:t>
            </a:r>
            <a:r>
              <a:rPr lang="ru-RU" b="1" dirty="0" err="1" smtClean="0">
                <a:solidFill>
                  <a:srgbClr val="0070C0"/>
                </a:solidFill>
              </a:rPr>
              <a:t>зовнішньому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незалежному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оцінюванні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можна</a:t>
            </a:r>
            <a:r>
              <a:rPr lang="ru-RU" b="1" dirty="0" smtClean="0">
                <a:solidFill>
                  <a:srgbClr val="0070C0"/>
                </a:solidFill>
              </a:rPr>
              <a:t> буде на сайтах </a:t>
            </a:r>
            <a:r>
              <a:rPr lang="ru-RU" b="1" dirty="0" err="1" smtClean="0">
                <a:solidFill>
                  <a:srgbClr val="0070C0"/>
                </a:solidFill>
              </a:rPr>
              <a:t>регіональних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центрів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оцінювання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якості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освіти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зареєстрований</a:t>
            </a:r>
            <a:r>
              <a:rPr lang="ru-RU" dirty="0" smtClean="0"/>
              <a:t> </a:t>
            </a:r>
            <a:r>
              <a:rPr lang="ru-RU" dirty="0" err="1" smtClean="0"/>
              <a:t>учасник</a:t>
            </a:r>
            <a:r>
              <a:rPr lang="ru-RU" dirty="0" smtClean="0"/>
              <a:t>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участь у пробному ЗНО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та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(24 </a:t>
            </a:r>
            <a:r>
              <a:rPr lang="ru-RU" dirty="0" err="1" smtClean="0">
                <a:solidFill>
                  <a:srgbClr val="0070C0"/>
                </a:solidFill>
              </a:rPr>
              <a:t>березня</a:t>
            </a:r>
            <a:r>
              <a:rPr lang="ru-RU" dirty="0" smtClean="0">
                <a:solidFill>
                  <a:srgbClr val="0070C0"/>
                </a:solidFill>
              </a:rPr>
              <a:t>),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у одному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запропонованих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за </a:t>
            </a:r>
            <a:r>
              <a:rPr lang="ru-RU" dirty="0" err="1" smtClean="0"/>
              <a:t>вибором</a:t>
            </a: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(31 </a:t>
            </a:r>
            <a:r>
              <a:rPr lang="ru-RU" dirty="0" err="1" smtClean="0">
                <a:solidFill>
                  <a:srgbClr val="0070C0"/>
                </a:solidFill>
              </a:rPr>
              <a:t>березня</a:t>
            </a:r>
            <a:r>
              <a:rPr lang="ru-RU" dirty="0" smtClean="0">
                <a:solidFill>
                  <a:srgbClr val="0070C0"/>
                </a:solidFill>
              </a:rPr>
              <a:t>):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математики, </a:t>
            </a:r>
            <a:r>
              <a:rPr lang="ru-RU" dirty="0" err="1" smtClean="0"/>
              <a:t>біології</a:t>
            </a:r>
            <a:r>
              <a:rPr lang="ru-RU" dirty="0" smtClean="0"/>
              <a:t>, </a:t>
            </a:r>
            <a:r>
              <a:rPr lang="ru-RU" dirty="0" err="1" smtClean="0"/>
              <a:t>географії</a:t>
            </a:r>
            <a:r>
              <a:rPr lang="ru-RU" dirty="0" smtClean="0"/>
              <a:t>,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хімії</a:t>
            </a:r>
            <a:r>
              <a:rPr lang="ru-RU" dirty="0" smtClean="0"/>
              <a:t>, </a:t>
            </a:r>
            <a:r>
              <a:rPr lang="ru-RU" dirty="0" err="1" smtClean="0"/>
              <a:t>англійської</a:t>
            </a:r>
            <a:r>
              <a:rPr lang="ru-RU" dirty="0" smtClean="0"/>
              <a:t>, </a:t>
            </a:r>
            <a:r>
              <a:rPr lang="ru-RU" dirty="0" err="1" smtClean="0"/>
              <a:t>іспанської</a:t>
            </a:r>
            <a:r>
              <a:rPr lang="ru-RU" dirty="0" smtClean="0"/>
              <a:t>,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Администратор</cp:lastModifiedBy>
  <cp:revision>1</cp:revision>
  <dcterms:created xsi:type="dcterms:W3CDTF">2017-12-14T19:58:12Z</dcterms:created>
  <dcterms:modified xsi:type="dcterms:W3CDTF">2017-12-15T13:28:17Z</dcterms:modified>
</cp:coreProperties>
</file>